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</p:sldMasterIdLst>
  <p:notesMasterIdLst>
    <p:notesMasterId r:id="rId20"/>
  </p:notesMasterIdLst>
  <p:handoutMasterIdLst>
    <p:handoutMasterId r:id="rId21"/>
  </p:handoutMasterIdLst>
  <p:sldIdLst>
    <p:sldId id="256" r:id="rId14"/>
    <p:sldId id="257" r:id="rId15"/>
    <p:sldId id="260" r:id="rId16"/>
    <p:sldId id="259" r:id="rId17"/>
    <p:sldId id="261" r:id="rId18"/>
    <p:sldId id="258" r:id="rId19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613"/>
    <a:srgbClr val="D07D80"/>
    <a:srgbClr val="DAD9D6"/>
    <a:srgbClr val="D9D9D9"/>
    <a:srgbClr val="FFFFFF"/>
    <a:srgbClr val="E7E7E7"/>
    <a:srgbClr val="F2F2F2"/>
    <a:srgbClr val="AA93FF"/>
    <a:srgbClr val="4B4595"/>
    <a:srgbClr val="A5E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66" autoAdjust="0"/>
  </p:normalViewPr>
  <p:slideViewPr>
    <p:cSldViewPr>
      <p:cViewPr>
        <p:scale>
          <a:sx n="60" d="100"/>
          <a:sy n="60" d="100"/>
        </p:scale>
        <p:origin x="2126" y="1013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sz="800" dirty="0" smtClean="0"/>
              <a:t>COMMERCIAL IN CONFIDENCE</a:t>
            </a:r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39939-3A6E-448C-910A-91703506C7C6}" type="datetime3">
              <a:rPr lang="en-US" sz="1000" smtClean="0"/>
              <a:pPr/>
              <a:t>11 January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r>
              <a:rPr lang="en-GB" dirty="0" smtClean="0"/>
              <a:t>COMMERCIAL IN CONFIDENCE</a:t>
            </a:r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7401DB5F-5757-4FAF-B5F1-01C7C84E479E}" type="datetime3">
              <a:rPr lang="en-US" smtClean="0"/>
              <a:pPr/>
              <a:t>11 January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-36512" y="3153995"/>
            <a:ext cx="9289032" cy="1989505"/>
          </a:xfrm>
          <a:prstGeom prst="rect">
            <a:avLst/>
          </a:prstGeom>
          <a:solidFill>
            <a:schemeClr val="bg1">
              <a:alpha val="74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-1" y="0"/>
            <a:ext cx="9289031" cy="37238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2016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2015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llthingscloud.e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lthingsclowd/K5-Tech-Talk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4080" y="2499122"/>
            <a:ext cx="8081377" cy="615553"/>
          </a:xfrm>
        </p:spPr>
        <p:txBody>
          <a:bodyPr/>
          <a:lstStyle/>
          <a:p>
            <a:r>
              <a:rPr lang="en-GB" dirty="0"/>
              <a:t>Automating K5 IaaS - HEAT Stacks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63771" y="3301264"/>
            <a:ext cx="5201994" cy="692497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Graham Land</a:t>
            </a:r>
          </a:p>
          <a:p>
            <a:r>
              <a:rPr lang="en-GB" sz="1600" dirty="0" smtClean="0">
                <a:solidFill>
                  <a:schemeClr val="tx1"/>
                </a:solidFill>
              </a:rPr>
              <a:t>K5 OpenStack Technologist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" y="225330"/>
            <a:ext cx="1224136" cy="1554331"/>
          </a:xfrm>
          <a:prstGeom prst="rect">
            <a:avLst/>
          </a:prstGeom>
        </p:spPr>
      </p:pic>
      <p:sp>
        <p:nvSpPr>
          <p:cNvPr id="17" name="Round Same Side Corner Rectangle 16"/>
          <p:cNvSpPr/>
          <p:nvPr/>
        </p:nvSpPr>
        <p:spPr bwMode="auto">
          <a:xfrm rot="16200000">
            <a:off x="8211229" y="1118630"/>
            <a:ext cx="461893" cy="1691678"/>
          </a:xfrm>
          <a:prstGeom prst="round2Same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GB" sz="1200" b="0" i="0" u="none" strike="noStrike" cap="none" normalizeH="0" baseline="0" dirty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Arial Rounded MT Bold" panose="020F0704030504030204" pitchFamily="34" charset="0"/>
                <a:ea typeface="Arial Unicode MS" pitchFamily="34" charset="-128"/>
                <a:cs typeface="Arial Unicode MS" pitchFamily="34" charset="-128"/>
              </a:rPr>
              <a:t>K5 Tech-Talk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34" y="1865503"/>
            <a:ext cx="211089" cy="211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" y="3291830"/>
            <a:ext cx="1475360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760593" cy="4678204"/>
          </a:xfrm>
        </p:spPr>
        <p:txBody>
          <a:bodyPr/>
          <a:lstStyle/>
          <a:p>
            <a:r>
              <a:rPr lang="en-GB" dirty="0" smtClean="0"/>
              <a:t>What are you going to talk </a:t>
            </a:r>
            <a:r>
              <a:rPr lang="en-GB" dirty="0" smtClean="0"/>
              <a:t>about</a:t>
            </a:r>
          </a:p>
          <a:p>
            <a:pPr lvl="1"/>
            <a:r>
              <a:rPr lang="en-GB" sz="1600" dirty="0" smtClean="0"/>
              <a:t>Orchestrating K5 Infrastructure</a:t>
            </a:r>
          </a:p>
          <a:p>
            <a:pPr lvl="1"/>
            <a:r>
              <a:rPr lang="en-GB" sz="1600" dirty="0" smtClean="0"/>
              <a:t>Heat vs. Puppet vs. Chef vs. </a:t>
            </a:r>
            <a:r>
              <a:rPr lang="en-GB" sz="1600" dirty="0" err="1" smtClean="0"/>
              <a:t>Ansible</a:t>
            </a:r>
            <a:r>
              <a:rPr lang="en-GB" sz="1600" dirty="0" smtClean="0"/>
              <a:t> vs. Pure Code</a:t>
            </a:r>
            <a:endParaRPr lang="en-GB" dirty="0" smtClean="0"/>
          </a:p>
          <a:p>
            <a:r>
              <a:rPr lang="en-GB" dirty="0" smtClean="0"/>
              <a:t>Why </a:t>
            </a:r>
            <a:r>
              <a:rPr lang="en-GB" dirty="0" smtClean="0"/>
              <a:t>is it </a:t>
            </a:r>
            <a:r>
              <a:rPr lang="en-GB" dirty="0" smtClean="0"/>
              <a:t>important/useful</a:t>
            </a:r>
          </a:p>
          <a:p>
            <a:pPr lvl="1"/>
            <a:r>
              <a:rPr lang="en-GB" sz="1600" dirty="0" err="1" smtClean="0"/>
              <a:t>IaC</a:t>
            </a:r>
            <a:r>
              <a:rPr lang="en-GB" sz="1600" dirty="0" smtClean="0"/>
              <a:t> – Infrastructure as Code</a:t>
            </a:r>
          </a:p>
          <a:p>
            <a:pPr lvl="1"/>
            <a:r>
              <a:rPr lang="en-GB" sz="1600" dirty="0" err="1" smtClean="0"/>
              <a:t>CycleTime</a:t>
            </a:r>
            <a:endParaRPr lang="en-GB" sz="1600" dirty="0" smtClean="0"/>
          </a:p>
          <a:p>
            <a:pPr lvl="1"/>
            <a:r>
              <a:rPr lang="en-GB" sz="1600" dirty="0" smtClean="0"/>
              <a:t>Continuous Delivery Pipeline</a:t>
            </a:r>
            <a:endParaRPr lang="en-GB" dirty="0" smtClean="0"/>
          </a:p>
          <a:p>
            <a:r>
              <a:rPr lang="en-GB" dirty="0" smtClean="0"/>
              <a:t>Where to go if they want more </a:t>
            </a:r>
            <a:r>
              <a:rPr lang="en-GB" dirty="0" smtClean="0"/>
              <a:t>info</a:t>
            </a:r>
          </a:p>
          <a:p>
            <a:pPr lvl="1"/>
            <a:r>
              <a:rPr lang="en-GB" sz="1600" dirty="0" err="1" smtClean="0"/>
              <a:t>Fujistu</a:t>
            </a:r>
            <a:r>
              <a:rPr lang="en-GB" sz="1600" dirty="0" smtClean="0"/>
              <a:t> K5 Heat Documentation</a:t>
            </a:r>
          </a:p>
          <a:p>
            <a:pPr lvl="1"/>
            <a:r>
              <a:rPr lang="en-GB" sz="1600" dirty="0" smtClean="0"/>
              <a:t>OpenStack Heat online documentation*</a:t>
            </a:r>
          </a:p>
          <a:p>
            <a:pPr lvl="1"/>
            <a:r>
              <a:rPr lang="en-GB" sz="1600" dirty="0">
                <a:hlinkClick r:id="rId2"/>
              </a:rPr>
              <a:t>https://allthingscloud.eu</a:t>
            </a:r>
            <a:r>
              <a:rPr lang="en-GB" sz="1600" dirty="0"/>
              <a:t> (search for stacks)</a:t>
            </a:r>
          </a:p>
          <a:p>
            <a:pPr marL="457200" lvl="1" indent="0">
              <a:buNone/>
            </a:pPr>
            <a:r>
              <a:rPr lang="en-GB" sz="1600" dirty="0" smtClean="0"/>
              <a:t> 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This Tech-Talk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933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760593" cy="2339102"/>
          </a:xfrm>
        </p:spPr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sz="3000" dirty="0" smtClean="0">
                <a:hlinkClick r:id="rId2"/>
              </a:rPr>
              <a:t>https</a:t>
            </a:r>
            <a:r>
              <a:rPr lang="en-GB" sz="3000" dirty="0">
                <a:hlinkClick r:id="rId2"/>
              </a:rPr>
              <a:t>://</a:t>
            </a:r>
            <a:r>
              <a:rPr lang="en-GB" sz="3000" dirty="0" smtClean="0">
                <a:hlinkClick r:id="rId2"/>
              </a:rPr>
              <a:t>github.com/allthingsclowd/K5-Tech-Talks</a:t>
            </a:r>
            <a:endParaRPr lang="en-GB" sz="3000" dirty="0" smtClean="0"/>
          </a:p>
          <a:p>
            <a:endParaRPr lang="en-GB" sz="30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K5-Tech-Talk Example Stacks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86669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760593" cy="36933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" y="0"/>
            <a:ext cx="9111208" cy="51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1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"/>
            <a:ext cx="9144867" cy="512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967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1772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7B323C-18D6-4B4C-9C70-EA38909C7018}">
  <ds:schemaRefs>
    <ds:schemaRef ds:uri="http://schemas.microsoft.com/sharepoint/v3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af592131-57d5-4dc3-861b-2b95f5166da1"/>
    <ds:schemaRef ds:uri="a10dfdbe-93c4-42f1-a9f3-94789c9d61ab"/>
  </ds:schemaRefs>
</ds:datastoreItem>
</file>

<file path=customXml/itemProps3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85</Words>
  <Application>Microsoft Office PowerPoint</Application>
  <PresentationFormat>On-screen Show (16:9)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Arial Unicode MS</vt:lpstr>
      <vt:lpstr>Arial</vt:lpstr>
      <vt:lpstr>Arial Rounded MT Bold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PowerPoint Presentation</vt:lpstr>
      <vt:lpstr>About This Tech-Talk</vt:lpstr>
      <vt:lpstr>K5-Tech-Talk Example Stacks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2017-01-03T13:02:49Z</dcterms:created>
  <dcterms:modified xsi:type="dcterms:W3CDTF">2017-01-11T09:31:50Z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